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5143500" cx="9144000"/>
  <p:notesSz cx="6858000" cy="9144000"/>
  <p:embeddedFontLst>
    <p:embeddedFont>
      <p:font typeface="PT Sans Narrow"/>
      <p:regular r:id="rId12"/>
      <p:bold r:id="rId13"/>
    </p:embeddedFont>
    <p:embeddedFont>
      <p:font typeface="Open Sans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PTSansNarrow-bold.fntdata"/><Relationship Id="rId12" Type="http://schemas.openxmlformats.org/officeDocument/2006/relationships/font" Target="fonts/PTSansNarrow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OpenSans-bold.fntdata"/><Relationship Id="rId14" Type="http://schemas.openxmlformats.org/officeDocument/2006/relationships/font" Target="fonts/OpenSans-regular.fntdata"/><Relationship Id="rId17" Type="http://schemas.openxmlformats.org/officeDocument/2006/relationships/font" Target="fonts/OpenSans-boldItalic.fntdata"/><Relationship Id="rId16" Type="http://schemas.openxmlformats.org/officeDocument/2006/relationships/font" Target="fonts/OpenSans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7007735" y="3176887"/>
            <a:ext cx="562199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" name="Shape 11"/>
          <p:cNvCxnSpPr/>
          <p:nvPr/>
        </p:nvCxnSpPr>
        <p:spPr>
          <a:xfrm>
            <a:off x="1575034" y="3158251"/>
            <a:ext cx="562199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2" name="Shape 12"/>
          <p:cNvGrpSpPr/>
          <p:nvPr/>
        </p:nvGrpSpPr>
        <p:grpSpPr>
          <a:xfrm>
            <a:off x="1004143" y="1022025"/>
            <a:ext cx="7136667" cy="152400"/>
            <a:chOff x="1346428" y="1011300"/>
            <a:chExt cx="6452100" cy="152400"/>
          </a:xfrm>
        </p:grpSpPr>
        <p:cxnSp>
          <p:nvCxnSpPr>
            <p:cNvPr id="13" name="Shape 13"/>
            <p:cNvCxnSpPr/>
            <p:nvPr/>
          </p:nvCxnSpPr>
          <p:spPr>
            <a:xfrm rot="10800000">
              <a:off x="1346428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" name="Shape 14"/>
            <p:cNvCxnSpPr/>
            <p:nvPr/>
          </p:nvCxnSpPr>
          <p:spPr>
            <a:xfrm rot="10800000">
              <a:off x="1346428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5" name="Shape 15"/>
          <p:cNvGrpSpPr/>
          <p:nvPr/>
        </p:nvGrpSpPr>
        <p:grpSpPr>
          <a:xfrm>
            <a:off x="1004150" y="3969100"/>
            <a:ext cx="7136667" cy="152400"/>
            <a:chOff x="1346435" y="3969087"/>
            <a:chExt cx="6452100" cy="152400"/>
          </a:xfrm>
        </p:grpSpPr>
        <p:cxnSp>
          <p:nvCxnSpPr>
            <p:cNvPr id="16" name="Shape 16"/>
            <p:cNvCxnSpPr/>
            <p:nvPr/>
          </p:nvCxnSpPr>
          <p:spPr>
            <a:xfrm>
              <a:off x="1346435" y="4121487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1346435" y="3969087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8" name="Shape 18"/>
          <p:cNvSpPr txBox="1"/>
          <p:nvPr>
            <p:ph type="ctrTitle"/>
          </p:nvPr>
        </p:nvSpPr>
        <p:spPr>
          <a:xfrm>
            <a:off x="1004150" y="1751764"/>
            <a:ext cx="7136700" cy="10223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19" name="Shape 19"/>
          <p:cNvSpPr txBox="1"/>
          <p:nvPr>
            <p:ph idx="1" type="subTitle"/>
          </p:nvPr>
        </p:nvSpPr>
        <p:spPr>
          <a:xfrm>
            <a:off x="2137225" y="2850039"/>
            <a:ext cx="4870499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" name="Shape 57"/>
          <p:cNvSpPr txBox="1"/>
          <p:nvPr>
            <p:ph type="title"/>
          </p:nvPr>
        </p:nvSpPr>
        <p:spPr>
          <a:xfrm>
            <a:off x="311700" y="1304850"/>
            <a:ext cx="8520599" cy="15383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311700" y="2995650"/>
            <a:ext cx="8520599" cy="1071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" name="Shape 2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311700" y="1266175"/>
            <a:ext cx="3999899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3" name="Shape 33"/>
          <p:cNvSpPr txBox="1"/>
          <p:nvPr>
            <p:ph idx="2" type="body"/>
          </p:nvPr>
        </p:nvSpPr>
        <p:spPr>
          <a:xfrm>
            <a:off x="4832400" y="1266175"/>
            <a:ext cx="3999899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90250" y="526350"/>
            <a:ext cx="5613599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0"/>
            <a:ext cx="4572000" cy="51434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8" name="Shape 48"/>
          <p:cNvSpPr txBox="1"/>
          <p:nvPr>
            <p:ph type="title"/>
          </p:nvPr>
        </p:nvSpPr>
        <p:spPr>
          <a:xfrm>
            <a:off x="265500" y="1039675"/>
            <a:ext cx="4045199" cy="1675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9" name="Shape 49"/>
          <p:cNvSpPr txBox="1"/>
          <p:nvPr>
            <p:ph idx="1" type="subTitle"/>
          </p:nvPr>
        </p:nvSpPr>
        <p:spPr>
          <a:xfrm>
            <a:off x="265500" y="2726875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" type="body"/>
          </p:nvPr>
        </p:nvSpPr>
        <p:spPr>
          <a:xfrm>
            <a:off x="311700" y="4230725"/>
            <a:ext cx="5998800" cy="598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0.jpg"/><Relationship Id="rId4" Type="http://schemas.openxmlformats.org/officeDocument/2006/relationships/image" Target="../media/image05.jpg"/><Relationship Id="rId5" Type="http://schemas.openxmlformats.org/officeDocument/2006/relationships/image" Target="../media/image0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1.jpg"/><Relationship Id="rId4" Type="http://schemas.openxmlformats.org/officeDocument/2006/relationships/image" Target="../media/image03.jpg"/><Relationship Id="rId5" Type="http://schemas.openxmlformats.org/officeDocument/2006/relationships/image" Target="../media/image0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7.jpg"/><Relationship Id="rId4" Type="http://schemas.openxmlformats.org/officeDocument/2006/relationships/image" Target="../media/image02.jpg"/><Relationship Id="rId5" Type="http://schemas.openxmlformats.org/officeDocument/2006/relationships/image" Target="../media/image09.jpg"/><Relationship Id="rId6" Type="http://schemas.openxmlformats.org/officeDocument/2006/relationships/image" Target="../media/image0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ctrTitle"/>
          </p:nvPr>
        </p:nvSpPr>
        <p:spPr>
          <a:xfrm>
            <a:off x="1004150" y="1751764"/>
            <a:ext cx="7136700" cy="10223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Pertemuan 4</a:t>
            </a:r>
          </a:p>
        </p:txBody>
      </p:sp>
      <p:sp>
        <p:nvSpPr>
          <p:cNvPr id="67" name="Shape 67"/>
          <p:cNvSpPr txBox="1"/>
          <p:nvPr>
            <p:ph idx="1" type="subTitle"/>
          </p:nvPr>
        </p:nvSpPr>
        <p:spPr>
          <a:xfrm>
            <a:off x="2137225" y="2850039"/>
            <a:ext cx="4870499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SPEED DAN MANIPULASINYA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MEMAHAMI KECEPATAN KAMERA</a:t>
            </a:r>
          </a:p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-GB"/>
              <a:t>Apa yang dimaksud dengan kecepatan dalam dunia fotografi?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-GB"/>
              <a:t>Bagaimana mengatur kecepatan pada kamera yang kalian miliki?</a:t>
            </a:r>
          </a:p>
          <a:p>
            <a:pPr indent="-228600" lvl="0" marL="457200">
              <a:spcBef>
                <a:spcPts val="0"/>
              </a:spcBef>
              <a:buAutoNum type="arabicPeriod"/>
            </a:pPr>
            <a:r>
              <a:rPr lang="en-GB"/>
              <a:t>Teknik apa saja yang bisa dikembangkan dengan Speed?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High or Low</a:t>
            </a:r>
          </a:p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 </a:t>
            </a:r>
          </a:p>
        </p:txBody>
      </p:sp>
      <p:pic>
        <p:nvPicPr>
          <p:cNvPr descr="bubble-high-speed-photography-Favim.com-195610.jpg"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64100" y="445025"/>
            <a:ext cx="2676975" cy="19916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946840079_2b74ff8726.jpg" id="81" name="Shape 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20525" y="220425"/>
            <a:ext cx="2061113" cy="2216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indflower-05237-nevit.JPG" id="82" name="Shape 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20525" y="2535600"/>
            <a:ext cx="4820555" cy="21424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Panning</a:t>
            </a:r>
          </a:p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10490081304_958c32acc8_z.jpg"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2700" y="1266325"/>
            <a:ext cx="2479600" cy="247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4307293239_fa647e20e8.jpg" id="90" name="Shape 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79700" y="2832469"/>
            <a:ext cx="2607424" cy="1736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nning-kid1.jpg" id="91" name="Shape 9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07595" y="835095"/>
            <a:ext cx="2979525" cy="188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Long exposure</a:t>
            </a:r>
          </a:p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@franskopan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@fransdpcolor</a:t>
            </a:r>
          </a:p>
        </p:txBody>
      </p:sp>
      <p:pic>
        <p:nvPicPr>
          <p:cNvPr descr="slowshutter_2.jpg"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9800" y="669675"/>
            <a:ext cx="2676975" cy="1782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9169212765_d1f2991bcd_o.jpg" id="99" name="Shape 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49800" y="2684475"/>
            <a:ext cx="2216275" cy="2216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0375809_407311712742668_981612376_n.jpg" id="100" name="Shape 1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75500" y="319225"/>
            <a:ext cx="2483775" cy="2483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ght-Painting8_2550467k.jpg" id="101" name="Shape 10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10025" y="2865412"/>
            <a:ext cx="2949249" cy="185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Assignment</a:t>
            </a:r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311700" y="1266325"/>
            <a:ext cx="24315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-GB"/>
              <a:t>FREEZE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-GB"/>
              <a:t>JUMP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-GB"/>
              <a:t>MOTORCYCLE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-GB"/>
              <a:t>RUN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-GB"/>
              <a:t>SPINNING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-GB"/>
              <a:t>FLYING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-GB"/>
              <a:t>BALL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8" name="Shape 108"/>
          <p:cNvSpPr txBox="1"/>
          <p:nvPr/>
        </p:nvSpPr>
        <p:spPr>
          <a:xfrm>
            <a:off x="3325100" y="1460675"/>
            <a:ext cx="5165699" cy="1816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800"/>
              <a:t>Pilih 1 foto terbaik, upload via instagram/facebook dan tag ke akun saya dengan hashtag #tartigspeed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lang="en-GB" sz="1800"/>
              <a:t>IG : @franskopan @fransdpcolor</a:t>
            </a:r>
          </a:p>
          <a:p>
            <a:pPr lvl="0">
              <a:spcBef>
                <a:spcPts val="0"/>
              </a:spcBef>
              <a:buNone/>
            </a:pPr>
            <a:r>
              <a:rPr lang="en-GB" sz="1800"/>
              <a:t>FB : Frans Dwi Putranto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UP COMING COMPETITION</a:t>
            </a:r>
          </a:p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CHARITAS - DEADLINE 20Sept -Jelajah Nusantara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Sang Timur - Oktober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